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5" r:id="rId8"/>
    <p:sldId id="261" r:id="rId9"/>
    <p:sldId id="263" r:id="rId10"/>
    <p:sldId id="264" r:id="rId11"/>
    <p:sldId id="266" r:id="rId12"/>
    <p:sldId id="267" r:id="rId13"/>
    <p:sldId id="280" r:id="rId14"/>
    <p:sldId id="290" r:id="rId15"/>
    <p:sldId id="282" r:id="rId16"/>
    <p:sldId id="283" r:id="rId17"/>
    <p:sldId id="284" r:id="rId18"/>
    <p:sldId id="268" r:id="rId19"/>
    <p:sldId id="281" r:id="rId20"/>
    <p:sldId id="291" r:id="rId21"/>
    <p:sldId id="271" r:id="rId22"/>
    <p:sldId id="286" r:id="rId23"/>
    <p:sldId id="287" r:id="rId24"/>
    <p:sldId id="292" r:id="rId25"/>
    <p:sldId id="272" r:id="rId26"/>
    <p:sldId id="285" r:id="rId27"/>
    <p:sldId id="273" r:id="rId28"/>
    <p:sldId id="288" r:id="rId29"/>
    <p:sldId id="293" r:id="rId30"/>
    <p:sldId id="279" r:id="rId31"/>
    <p:sldId id="289" r:id="rId32"/>
    <p:sldId id="269" r:id="rId33"/>
    <p:sldId id="27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00F0D-80B5-4E39-848A-75B3B5DA1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1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4;&#1080;&#1085;.pptx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32.jpeg"/><Relationship Id="rId4" Type="http://schemas.openxmlformats.org/officeDocument/2006/relationships/hyperlink" Target="&#1083;&#1080;&#1089;&#1072;.av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32.jpeg"/><Relationship Id="rId4" Type="http://schemas.openxmlformats.org/officeDocument/2006/relationships/hyperlink" Target="&#1083;&#1080;&#1089;&#1072;.avi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hyperlink" Target="http://www.onegov.ru/data/home/photos/image/kak-medved-5_middle.jpg" TargetMode="External"/><Relationship Id="rId7" Type="http://schemas.openxmlformats.org/officeDocument/2006/relationships/image" Target="../media/image4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roma-azbuka.ru/img/geo/zay_sled.jpg" TargetMode="External"/><Relationship Id="rId5" Type="http://schemas.microsoft.com/office/2007/relationships/hdphoto" Target="../media/hdphoto2.wdp"/><Relationship Id="rId10" Type="http://schemas.openxmlformats.org/officeDocument/2006/relationships/image" Target="../media/image44.jpeg"/><Relationship Id="rId4" Type="http://schemas.openxmlformats.org/officeDocument/2006/relationships/image" Target="../media/image40.jpeg"/><Relationship Id="rId9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49616" y="2274838"/>
            <a:ext cx="664476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ОКРУЖАЮЩИЙ </a:t>
            </a:r>
            <a:endParaRPr lang="ru-RU" sz="72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7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</a:t>
            </a:r>
            <a:endParaRPr lang="ru-RU" sz="7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4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5877272"/>
            <a:ext cx="34018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апасают корм.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6" descr="E:\RISUNKI!\MISHABOOK\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4" y="1628800"/>
            <a:ext cx="4429992" cy="336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полев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350" y="1628800"/>
            <a:ext cx="4374350" cy="336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60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759" y="515719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Накапливают жир, 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впадают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в глубокий сон (спячку).</a:t>
            </a:r>
          </a:p>
        </p:txBody>
      </p:sp>
      <p:pic>
        <p:nvPicPr>
          <p:cNvPr id="3" name="Picture 5" descr="1cac63f6617f89943ef2d614e7ccf5f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6" b="5278"/>
          <a:stretch/>
        </p:blipFill>
        <p:spPr bwMode="auto">
          <a:xfrm>
            <a:off x="399759" y="2295134"/>
            <a:ext cx="3672408" cy="247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1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989" y="1700808"/>
            <a:ext cx="4091411" cy="306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85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4005064"/>
            <a:ext cx="62281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  <a:t>А лес стоит загадочный,</a:t>
            </a:r>
            <a:b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  <a:t>А лес стоит таинственный,</a:t>
            </a:r>
            <a:b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  <a:t>Безмолвна тишина:</a:t>
            </a:r>
            <a:b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  <a:t>Зверушек и пичужек -</a:t>
            </a:r>
            <a:b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</a:rPr>
              <a:t>Всех спрятала зима.</a:t>
            </a:r>
          </a:p>
        </p:txBody>
      </p:sp>
    </p:spTree>
    <p:extLst>
      <p:ext uri="{BB962C8B-B14F-4D97-AF65-F5344CB8AC3E}">
        <p14:creationId xmlns:p14="http://schemas.microsoft.com/office/powerpoint/2010/main" val="84395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005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4288" y="5661248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3816424" cy="25315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1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091411" cy="306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ears-wakeup-0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4" t="878" r="2054" b="5586"/>
          <a:stretch/>
        </p:blipFill>
        <p:spPr bwMode="auto">
          <a:xfrm>
            <a:off x="107504" y="3288031"/>
            <a:ext cx="4157433" cy="338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img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697" y="3257199"/>
            <a:ext cx="4815800" cy="344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8064" y="174932"/>
            <a:ext cx="3292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МЕДВЕДЬ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85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63429" y="174932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5" descr="Bel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1" y="174932"/>
            <a:ext cx="4459979" cy="31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rasfokus.ru/images/photos/medium/30789e38ab19578bf25323004989bbe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22" y="3423802"/>
            <a:ext cx="4482930" cy="318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b4"/>
          <p:cNvPicPr>
            <a:picLocks noChangeAspect="1" noChangeArrowheads="1"/>
          </p:cNvPicPr>
          <p:nvPr/>
        </p:nvPicPr>
        <p:blipFill rotWithShape="1">
          <a:blip r:embed="rId5"/>
          <a:srcRect l="-336" t="2968" r="336" b="225"/>
          <a:stretch/>
        </p:blipFill>
        <p:spPr bwMode="auto">
          <a:xfrm>
            <a:off x="4712136" y="3423802"/>
            <a:ext cx="4164744" cy="3240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46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174932"/>
            <a:ext cx="1880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pres?slideindex=1&amp;slidetitle="/>
              </a:rPr>
              <a:t>ЗАЯЦ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5" descr="199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4" t="11547" r="9258" b="21471"/>
          <a:stretch/>
        </p:blipFill>
        <p:spPr bwMode="auto">
          <a:xfrm>
            <a:off x="4182647" y="3396613"/>
            <a:ext cx="4680520" cy="320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ab&amp;Squir111 cop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512" y="3421948"/>
            <a:ext cx="3816423" cy="3181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User\Desktop\заяц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4932"/>
            <a:ext cx="3240360" cy="313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66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79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LY04T2z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8590"/>
            <a:ext cx="4501599" cy="299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36552" y="174932"/>
            <a:ext cx="1915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file"/>
              </a:rPr>
              <a:t>ЛИСА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Мои документы\Мои рисунки\кто живет в лесу\лис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5"/>
          <a:stretch/>
        </p:blipFill>
        <p:spPr bwMode="auto">
          <a:xfrm>
            <a:off x="4656115" y="3344792"/>
            <a:ext cx="4276782" cy="299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fox32_1600x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5" y="31690"/>
            <a:ext cx="4257684" cy="319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97839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Прозвенел </a:t>
            </a:r>
            <a:r>
              <a:rPr lang="ru-RU" sz="4000" b="1" dirty="0" smtClean="0">
                <a:solidFill>
                  <a:srgbClr val="0070C0"/>
                </a:solidFill>
              </a:rPr>
              <a:t>уже </a:t>
            </a:r>
            <a:r>
              <a:rPr lang="ru-RU" sz="4000" b="1" dirty="0">
                <a:solidFill>
                  <a:srgbClr val="0070C0"/>
                </a:solidFill>
              </a:rPr>
              <a:t>звонок.</a:t>
            </a:r>
          </a:p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Сядьте тихо и неслышно.</a:t>
            </a:r>
          </a:p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И скорей начнем урок.</a:t>
            </a:r>
          </a:p>
        </p:txBody>
      </p:sp>
      <p:pic>
        <p:nvPicPr>
          <p:cNvPr id="3" name="Picture 2" descr="3af8da7d6851"/>
          <p:cNvPicPr>
            <a:picLocks noChangeAspect="1" noChangeArrowheads="1"/>
          </p:cNvPicPr>
          <p:nvPr/>
        </p:nvPicPr>
        <p:blipFill>
          <a:blip r:embed="rId2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7" t="6862" r="10857" b="53458"/>
          <a:stretch>
            <a:fillRect/>
          </a:stretch>
        </p:blipFill>
        <p:spPr bwMode="auto">
          <a:xfrm>
            <a:off x="7134621" y="2967335"/>
            <a:ext cx="1787525" cy="3084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70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LY04T2z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8590"/>
            <a:ext cx="4501599" cy="299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36552" y="174932"/>
            <a:ext cx="1915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file"/>
              </a:rPr>
              <a:t>ЛИСА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Мои документы\Мои рисунки\кто живет в лесу\лис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5"/>
          <a:stretch/>
        </p:blipFill>
        <p:spPr bwMode="auto">
          <a:xfrm>
            <a:off x="4656115" y="3344792"/>
            <a:ext cx="4276782" cy="299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fox32_1600x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5" y="31690"/>
            <a:ext cx="4257684" cy="319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08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12160" y="631420"/>
            <a:ext cx="1900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ЛОС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6" descr="d181d0bdd0b5d0b6d0bdd18bd0b9-d0bfd183d182d18c-d0bfd0be-d0b4d0bed0bbd0b8d0bdd0b5-d187d183d0bdd0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411" y="3216303"/>
            <a:ext cx="4427984" cy="338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http://mtdata.ru/u23/photo26C4/20601074948-0/original.jpg"/>
          <p:cNvPicPr/>
          <p:nvPr/>
        </p:nvPicPr>
        <p:blipFill rotWithShape="1">
          <a:blip r:embed="rId4"/>
          <a:srcRect l="1803" t="-678" r="17217" b="678"/>
          <a:stretch/>
        </p:blipFill>
        <p:spPr bwMode="auto">
          <a:xfrm flipH="1">
            <a:off x="89620" y="0"/>
            <a:ext cx="4461695" cy="339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g-9.photosight.ru/dd1/5363958_xlarge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620" y="3429000"/>
            <a:ext cx="4482380" cy="316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763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43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9" y="72216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catb0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48"/>
          <a:stretch/>
        </p:blipFill>
        <p:spPr bwMode="auto">
          <a:xfrm>
            <a:off x="-1" y="0"/>
            <a:ext cx="3611519" cy="445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E:\1-Б\858bfeef0a233339c5d37efa27a03cfd.jpg"/>
          <p:cNvPicPr/>
          <p:nvPr/>
        </p:nvPicPr>
        <p:blipFill rotWithShape="1">
          <a:blip r:embed="rId4"/>
          <a:srcRect l="3713" b="5801"/>
          <a:stretch/>
        </p:blipFill>
        <p:spPr bwMode="auto">
          <a:xfrm>
            <a:off x="3611519" y="0"/>
            <a:ext cx="5551450" cy="419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733475" y="4247827"/>
            <a:ext cx="53451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Люди делают специальные кормушки для животных. Летом заготавливают ветки деревьев, сено. Сооружают солонец, где оставляют для лосей и оленей соль.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9518"/>
            <a:ext cx="3611519" cy="270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563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1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54264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Самостоятельная работа.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915091"/>
            <a:ext cx="73129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59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945594"/>
            <a:ext cx="31021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Проверь себя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6026" y="1915091"/>
            <a:ext cx="1678666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1.   </a:t>
            </a:r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-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2.   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+</a:t>
            </a:r>
          </a:p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3.   </a:t>
            </a:r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-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 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4.   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+</a:t>
            </a:r>
          </a:p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5.   </a:t>
            </a:r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+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dobe Fan Heiti Std B" pitchFamily="34" charset="-128"/>
              <a:ea typeface="Adobe Fan Heiti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74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838137"/>
            <a:ext cx="2579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ЗИМОЙ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3176" y="1928632"/>
            <a:ext cx="34163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мало корма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1928632"/>
            <a:ext cx="23134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морозы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3747" y="1916830"/>
            <a:ext cx="13564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снег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2747827"/>
            <a:ext cx="30243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впадают в спячку;</a:t>
            </a:r>
          </a:p>
          <a:p>
            <a:pPr algn="ctr"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используют летние запасы;</a:t>
            </a:r>
          </a:p>
          <a:p>
            <a:pPr algn="ctr"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перебираются ближе </a:t>
            </a:r>
          </a:p>
          <a:p>
            <a:pPr algn="ctr"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жилью человека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45845" y="2759629"/>
            <a:ext cx="1957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тёплый мех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943747" y="2747827"/>
            <a:ext cx="140294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смена </a:t>
            </a:r>
            <a:endParaRPr lang="ru-RU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окраски</a:t>
            </a: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99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188640"/>
            <a:ext cx="466185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лесных </a:t>
            </a:r>
            <a:endParaRPr lang="ru-RU" sz="5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зверей </a:t>
            </a:r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зимой</a:t>
            </a:r>
          </a:p>
        </p:txBody>
      </p:sp>
    </p:spTree>
    <p:extLst>
      <p:ext uri="{BB962C8B-B14F-4D97-AF65-F5344CB8AC3E}">
        <p14:creationId xmlns:p14="http://schemas.microsoft.com/office/powerpoint/2010/main" val="189695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001"/>
            <a:ext cx="8229600" cy="125272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4000" i="1" dirty="0" smtClean="0">
                <a:solidFill>
                  <a:srgbClr val="FFFF00"/>
                </a:solidFill>
                <a:latin typeface="Times New Roman" pitchFamily="18" charset="0"/>
              </a:rPr>
              <a:t>«Найди ошибку»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4341" name="Picture 5" descr="602402_html_ac2615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4" y="1052736"/>
            <a:ext cx="9045204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22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420887"/>
            <a:ext cx="45640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</a:rPr>
              <a:t>«ДА - НЕТ»</a:t>
            </a:r>
            <a:endParaRPr lang="ru-RU" sz="4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</a:endParaRPr>
          </a:p>
        </p:txBody>
      </p:sp>
      <p:pic>
        <p:nvPicPr>
          <p:cNvPr id="3" name="Picture 15" descr="клип_411_с8-7_ад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45024"/>
            <a:ext cx="24653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421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 descr="Картинка 71 из 149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1161" y="4067575"/>
            <a:ext cx="3862580" cy="26110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1" descr="Картинка 82 из 10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967295">
            <a:off x="6355313" y="4530119"/>
            <a:ext cx="1686997" cy="2176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0_8c83_213a1f15_X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60035"/>
            <a:ext cx="2439987" cy="31130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belyak-0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031" y="390065"/>
            <a:ext cx="2849562" cy="21367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track_elk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3333750" cy="35147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8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8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percoloring.com/sites/default/files/styles/coloring_medium/public/cif/2009/01/star-13-coloring-page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3768" y="1502296"/>
            <a:ext cx="446449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3131840" y="2852936"/>
            <a:ext cx="648072" cy="576064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84240" y="4149080"/>
            <a:ext cx="648072" cy="5760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389512" y="4869160"/>
            <a:ext cx="648072" cy="576064"/>
          </a:xfrm>
          <a:prstGeom prst="ellipse">
            <a:avLst/>
          </a:prstGeom>
          <a:solidFill>
            <a:srgbClr val="FC8E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569616" y="4293096"/>
            <a:ext cx="648072" cy="57606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08104" y="2886472"/>
            <a:ext cx="648072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389512" y="2276872"/>
            <a:ext cx="648072" cy="576064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48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2894" y="2505670"/>
            <a:ext cx="6112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работу!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35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51920" y="260648"/>
            <a:ext cx="5400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i="1" dirty="0" smtClean="0">
                <a:solidFill>
                  <a:srgbClr val="FFFF00"/>
                </a:solidFill>
                <a:latin typeface="Times New Roman" pitchFamily="18" charset="0"/>
              </a:rPr>
              <a:t>«Зоркий глаз»</a:t>
            </a:r>
          </a:p>
        </p:txBody>
      </p:sp>
      <p:pic>
        <p:nvPicPr>
          <p:cNvPr id="3" name="Picture 5" descr="1cac63f6617f89943ef2d614e7ccf5f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" r="10410" b="5680"/>
          <a:stretch/>
        </p:blipFill>
        <p:spPr bwMode="auto">
          <a:xfrm>
            <a:off x="367014" y="1298004"/>
            <a:ext cx="2200735" cy="159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2" descr="fox32_1600x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3" y="3157284"/>
            <a:ext cx="2138016" cy="1603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f426aa4fe327fec00aab4a499783a3b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298004"/>
            <a:ext cx="2126191" cy="159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13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969" y="3161818"/>
            <a:ext cx="2089151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1272027809_0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4" y="5013175"/>
            <a:ext cx="2169948" cy="156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1282481894_post-13-125506586076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041" y="5007210"/>
            <a:ext cx="2241550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50471f262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041" y="1324954"/>
            <a:ext cx="2089150" cy="1567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belii-zayats-1400x105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5013176"/>
            <a:ext cx="2088258" cy="1567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6595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13" y="3157283"/>
            <a:ext cx="2057992" cy="15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66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51920" y="260648"/>
            <a:ext cx="5400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i="1" dirty="0" smtClean="0">
                <a:solidFill>
                  <a:srgbClr val="FFFF00"/>
                </a:solidFill>
                <a:latin typeface="Times New Roman" pitchFamily="18" charset="0"/>
              </a:rPr>
              <a:t>«Зоркий глаз»</a:t>
            </a:r>
          </a:p>
        </p:txBody>
      </p:sp>
      <p:pic>
        <p:nvPicPr>
          <p:cNvPr id="3" name="Picture 5" descr="1cac63f6617f89943ef2d614e7ccf5f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" r="10410" b="5680"/>
          <a:stretch/>
        </p:blipFill>
        <p:spPr bwMode="auto">
          <a:xfrm>
            <a:off x="367014" y="1298004"/>
            <a:ext cx="2200735" cy="159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2" descr="fox32_1600x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3" y="3157284"/>
            <a:ext cx="2138016" cy="1603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f426aa4fe327fec00aab4a499783a3b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298004"/>
            <a:ext cx="2126191" cy="159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13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969" y="3161818"/>
            <a:ext cx="2089151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1272027809_0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4" y="5013175"/>
            <a:ext cx="2169948" cy="156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1282481894_post-13-125506586076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041" y="5007210"/>
            <a:ext cx="2241550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50471f262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041" y="1324954"/>
            <a:ext cx="2089150" cy="1567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belii-zayats-1400x105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5013176"/>
            <a:ext cx="2088258" cy="1567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6595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13" y="3157283"/>
            <a:ext cx="2057992" cy="15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92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2023" y="2276872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 каждым днём всё холоднее,</a:t>
            </a: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Греет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солнце всё слабее.</a:t>
            </a: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Всюду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снег, как бахрома, -</a:t>
            </a: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Значит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 лес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пришла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0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58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188640"/>
            <a:ext cx="466185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лесных </a:t>
            </a:r>
            <a:endParaRPr lang="ru-RU" sz="5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зверей </a:t>
            </a:r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зимой</a:t>
            </a:r>
          </a:p>
        </p:txBody>
      </p:sp>
    </p:spTree>
    <p:extLst>
      <p:ext uri="{BB962C8B-B14F-4D97-AF65-F5344CB8AC3E}">
        <p14:creationId xmlns:p14="http://schemas.microsoft.com/office/powerpoint/2010/main" val="36744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644" y="4221088"/>
            <a:ext cx="53640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Низкие температуры.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Осадки в виде снега.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становятся короче, 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ночи длиннее.</a:t>
            </a:r>
          </a:p>
        </p:txBody>
      </p:sp>
    </p:spTree>
    <p:extLst>
      <p:ext uri="{BB962C8B-B14F-4D97-AF65-F5344CB8AC3E}">
        <p14:creationId xmlns:p14="http://schemas.microsoft.com/office/powerpoint/2010/main" val="54298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elii-zayats-1400x10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069584" cy="269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4097" y="6001993"/>
            <a:ext cx="80890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Изменяется окраска и густота шерсти.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254433"/>
            <a:ext cx="4080134" cy="270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pic>
        <p:nvPicPr>
          <p:cNvPr id="7" name="Рисунок 6" descr="http://333v.ru/uploads/d5/d56f047a405d2befd8e2a79cbf1e9d51.jpg"/>
          <p:cNvPicPr/>
          <p:nvPr/>
        </p:nvPicPr>
        <p:blipFill rotWithShape="1">
          <a:blip r:embed="rId4" cstate="print"/>
          <a:srcRect l="16672" t="4146" r="-4371" b="14191"/>
          <a:stretch/>
        </p:blipFill>
        <p:spPr bwMode="auto">
          <a:xfrm>
            <a:off x="251520" y="3212976"/>
            <a:ext cx="4224150" cy="266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rasfokus.ru/images/photos/medium/30789e38ab19578bf25323004989bbe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8024" y="3212976"/>
            <a:ext cx="3946304" cy="264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918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293</TotalTime>
  <Words>192</Words>
  <Application>Microsoft Office PowerPoint</Application>
  <PresentationFormat>Экран (4:3)</PresentationFormat>
  <Paragraphs>57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«Найди ошибку»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Юрьевна</dc:creator>
  <cp:lastModifiedBy>Елена Юрьевна</cp:lastModifiedBy>
  <cp:revision>44</cp:revision>
  <dcterms:created xsi:type="dcterms:W3CDTF">2017-11-20T13:06:17Z</dcterms:created>
  <dcterms:modified xsi:type="dcterms:W3CDTF">2019-02-28T12:16:31Z</dcterms:modified>
</cp:coreProperties>
</file>